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4"/>
  </p:notesMasterIdLst>
  <p:sldIdLst>
    <p:sldId id="354" r:id="rId2"/>
    <p:sldId id="352" r:id="rId3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4" autoAdjust="0"/>
  </p:normalViewPr>
  <p:slideViewPr>
    <p:cSldViewPr>
      <p:cViewPr varScale="1">
        <p:scale>
          <a:sx n="152" d="100"/>
          <a:sy n="152" d="100"/>
        </p:scale>
        <p:origin x="444" y="168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8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t>24.03.2021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t>24.03.2021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t>24.03.2021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t>24.03.2021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t>24.03.2021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t>24.03.2021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5436096" y="767898"/>
            <a:ext cx="2962672" cy="1659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697353"/>
              </p:ext>
            </p:extLst>
          </p:nvPr>
        </p:nvGraphicFramePr>
        <p:xfrm>
          <a:off x="1115616" y="856033"/>
          <a:ext cx="7416825" cy="3731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275">
                  <a:extLst>
                    <a:ext uri="{9D8B030D-6E8A-4147-A177-3AD203B41FA5}">
                      <a16:colId xmlns:a16="http://schemas.microsoft.com/office/drawing/2014/main" val="3942573181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val="3292023358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val="1467201101"/>
                    </a:ext>
                  </a:extLst>
                </a:gridCol>
              </a:tblGrid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3521896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25888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2212867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9892489"/>
                  </a:ext>
                </a:extLst>
              </a:tr>
            </a:tbl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8456" y="307311"/>
            <a:ext cx="6398840" cy="349548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ФОТОРЕПОРТАЖ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№332 комбинированного вида» Советского района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г.Казани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270" y="1059582"/>
            <a:ext cx="2420673" cy="144016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4" r="12614"/>
          <a:stretch/>
        </p:blipFill>
        <p:spPr>
          <a:xfrm>
            <a:off x="3635442" y="1069869"/>
            <a:ext cx="2381977" cy="146869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3" r="15933"/>
          <a:stretch/>
        </p:blipFill>
        <p:spPr>
          <a:xfrm>
            <a:off x="3635442" y="2859782"/>
            <a:ext cx="2376718" cy="163564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18" r="5301" b="24800"/>
          <a:stretch/>
        </p:blipFill>
        <p:spPr>
          <a:xfrm>
            <a:off x="6098968" y="1059582"/>
            <a:ext cx="2361464" cy="147898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92"/>
          <a:stretch/>
        </p:blipFill>
        <p:spPr>
          <a:xfrm>
            <a:off x="6116418" y="2859782"/>
            <a:ext cx="2344013" cy="165618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1" b="5116"/>
          <a:stretch/>
        </p:blipFill>
        <p:spPr>
          <a:xfrm>
            <a:off x="1111159" y="2859782"/>
            <a:ext cx="2438277" cy="163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01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3381" y="34686"/>
            <a:ext cx="2067638" cy="90205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699094"/>
            <a:ext cx="7499175" cy="654241"/>
          </a:xfrm>
        </p:spPr>
        <p:txBody>
          <a:bodyPr>
            <a:noAutofit/>
          </a:bodyPr>
          <a:lstStyle/>
          <a:p>
            <a:pPr algn="ctr"/>
            <a:r>
              <a:rPr lang="tt-RU" dirty="0">
                <a:solidFill>
                  <a:srgbClr val="FF0000"/>
                </a:solidFill>
              </a:rPr>
              <a:t>Национальный </a:t>
            </a:r>
            <a:r>
              <a:rPr lang="tt-RU" dirty="0" smtClean="0">
                <a:solidFill>
                  <a:srgbClr val="FF0000"/>
                </a:solidFill>
              </a:rPr>
              <a:t/>
            </a:r>
            <a:br>
              <a:rPr lang="tt-RU" dirty="0" smtClean="0">
                <a:solidFill>
                  <a:srgbClr val="FF0000"/>
                </a:solidFill>
              </a:rPr>
            </a:br>
            <a:r>
              <a:rPr lang="tt-RU" dirty="0" smtClean="0">
                <a:solidFill>
                  <a:srgbClr val="FF0000"/>
                </a:solidFill>
              </a:rPr>
              <a:t>праздник </a:t>
            </a:r>
            <a:r>
              <a:rPr lang="tt-RU" dirty="0">
                <a:solidFill>
                  <a:srgbClr val="FF0000"/>
                </a:solidFill>
              </a:rPr>
              <a:t>весны “Науруз”</a:t>
            </a:r>
            <a:endParaRPr lang="ru-RU" sz="1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63515" y="159640"/>
            <a:ext cx="6480720" cy="414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6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</a:t>
            </a:r>
            <a:r>
              <a:rPr lang="ru-RU" sz="5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№332 комбинированного вида» Советского района </a:t>
            </a:r>
            <a:r>
              <a:rPr lang="ru-RU" sz="5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г.Казани</a:t>
            </a:r>
            <a:endParaRPr lang="ru-RU" sz="56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3347864" y="1438052"/>
            <a:ext cx="3010700" cy="1930849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3720986" y="1710978"/>
            <a:ext cx="22644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Мероприятие с детьми старших групп с национальными песнями, </a:t>
            </a:r>
            <a:r>
              <a:rPr lang="ru-RU" sz="1400" dirty="0" smtClean="0"/>
              <a:t>танцами, стихами </a:t>
            </a:r>
          </a:p>
          <a:p>
            <a:pPr algn="ctr"/>
            <a:r>
              <a:rPr lang="ru-RU" sz="1400" dirty="0" smtClean="0"/>
              <a:t>и играми</a:t>
            </a:r>
            <a:endParaRPr lang="ru-RU" sz="1400" b="1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7292888" y="1822232"/>
            <a:ext cx="1342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фото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6" t="8109" r="9835"/>
          <a:stretch/>
        </p:blipFill>
        <p:spPr>
          <a:xfrm>
            <a:off x="6373230" y="1538678"/>
            <a:ext cx="2597288" cy="1534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4" r="3614"/>
          <a:stretch/>
        </p:blipFill>
        <p:spPr>
          <a:xfrm>
            <a:off x="6303656" y="3368901"/>
            <a:ext cx="2736304" cy="16731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875" y="3453618"/>
            <a:ext cx="2253462" cy="16900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94" y="1353335"/>
            <a:ext cx="2317338" cy="17380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49" y="3291830"/>
            <a:ext cx="2216843" cy="1662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37355019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3299</TotalTime>
  <Words>31</Words>
  <Application>Microsoft Office PowerPoint</Application>
  <PresentationFormat>Экран (16:9)</PresentationFormat>
  <Paragraphs>8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2_Тема Office</vt:lpstr>
      <vt:lpstr>ФОТОРЕПОРТАЖ  МАДОУ «Детский сад №332 комбинированного вида» Советского района г.Казани</vt:lpstr>
      <vt:lpstr>Национальный  праздник весны “Науруз”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User</cp:lastModifiedBy>
  <cp:revision>417</cp:revision>
  <cp:lastPrinted>2021-02-04T07:26:50Z</cp:lastPrinted>
  <dcterms:created xsi:type="dcterms:W3CDTF">2015-10-13T08:15:21Z</dcterms:created>
  <dcterms:modified xsi:type="dcterms:W3CDTF">2021-03-24T09:00:41Z</dcterms:modified>
</cp:coreProperties>
</file>